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712" autoAdjust="0"/>
  </p:normalViewPr>
  <p:slideViewPr>
    <p:cSldViewPr>
      <p:cViewPr>
        <p:scale>
          <a:sx n="115" d="100"/>
          <a:sy n="115" d="100"/>
        </p:scale>
        <p:origin x="-1458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B03-E59F-46AF-8A5D-E68489C7CC89}" type="datetimeFigureOut">
              <a:rPr lang="de-CH" smtClean="0"/>
              <a:t>16.08.2019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7D1A-8EF0-4CF7-A737-E23041319DC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486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B03-E59F-46AF-8A5D-E68489C7CC89}" type="datetimeFigureOut">
              <a:rPr lang="de-CH" smtClean="0"/>
              <a:t>16.08.2019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7D1A-8EF0-4CF7-A737-E23041319DC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8161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B03-E59F-46AF-8A5D-E68489C7CC89}" type="datetimeFigureOut">
              <a:rPr lang="de-CH" smtClean="0"/>
              <a:t>16.08.2019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7D1A-8EF0-4CF7-A737-E23041319DC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9785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B03-E59F-46AF-8A5D-E68489C7CC89}" type="datetimeFigureOut">
              <a:rPr lang="de-CH" smtClean="0"/>
              <a:t>16.08.2019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7D1A-8EF0-4CF7-A737-E23041319DC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515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B03-E59F-46AF-8A5D-E68489C7CC89}" type="datetimeFigureOut">
              <a:rPr lang="de-CH" smtClean="0"/>
              <a:t>16.08.2019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7D1A-8EF0-4CF7-A737-E23041319DC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5985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B03-E59F-46AF-8A5D-E68489C7CC89}" type="datetimeFigureOut">
              <a:rPr lang="de-CH" smtClean="0"/>
              <a:t>16.08.2019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7D1A-8EF0-4CF7-A737-E23041319DC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3081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B03-E59F-46AF-8A5D-E68489C7CC89}" type="datetimeFigureOut">
              <a:rPr lang="de-CH" smtClean="0"/>
              <a:t>16.08.2019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7D1A-8EF0-4CF7-A737-E23041319DC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3726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B03-E59F-46AF-8A5D-E68489C7CC89}" type="datetimeFigureOut">
              <a:rPr lang="de-CH" smtClean="0"/>
              <a:t>16.08.2019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7D1A-8EF0-4CF7-A737-E23041319DC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79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B03-E59F-46AF-8A5D-E68489C7CC89}" type="datetimeFigureOut">
              <a:rPr lang="de-CH" smtClean="0"/>
              <a:t>16.08.2019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7D1A-8EF0-4CF7-A737-E23041319DC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263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B03-E59F-46AF-8A5D-E68489C7CC89}" type="datetimeFigureOut">
              <a:rPr lang="de-CH" smtClean="0"/>
              <a:t>16.08.2019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7D1A-8EF0-4CF7-A737-E23041319DC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057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DB03-E59F-46AF-8A5D-E68489C7CC89}" type="datetimeFigureOut">
              <a:rPr lang="de-CH" smtClean="0"/>
              <a:t>16.08.2019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7D1A-8EF0-4CF7-A737-E23041319DC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8202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DB03-E59F-46AF-8A5D-E68489C7CC89}" type="datetimeFigureOut">
              <a:rPr lang="de-CH" smtClean="0"/>
              <a:t>16.08.2019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67D1A-8EF0-4CF7-A737-E23041319DC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3678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bibliothek@moehlin.ch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847711"/>
            <a:ext cx="6588224" cy="101028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1484784"/>
            <a:ext cx="100811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0" b="1" dirty="0" smtClean="0">
                <a:solidFill>
                  <a:srgbClr val="FF0000"/>
                </a:solidFill>
              </a:rPr>
              <a:t>Kooperation macht stärker:</a:t>
            </a:r>
          </a:p>
          <a:p>
            <a:endParaRPr lang="de-CH" sz="6000" b="1" dirty="0" smtClean="0">
              <a:solidFill>
                <a:srgbClr val="FF0000"/>
              </a:solidFill>
            </a:endParaRPr>
          </a:p>
          <a:p>
            <a:pPr>
              <a:tabLst>
                <a:tab pos="1797050" algn="l"/>
              </a:tabLst>
            </a:pPr>
            <a:r>
              <a:rPr lang="de-CH" sz="6000" b="1" dirty="0">
                <a:solidFill>
                  <a:srgbClr val="FF0000"/>
                </a:solidFill>
              </a:rPr>
              <a:t>	</a:t>
            </a:r>
            <a:r>
              <a:rPr lang="de-CH" sz="6000" b="1" dirty="0" smtClean="0">
                <a:solidFill>
                  <a:srgbClr val="FF0000"/>
                </a:solidFill>
              </a:rPr>
              <a:t>Bibliothek &amp; Schule!</a:t>
            </a:r>
            <a:endParaRPr lang="de-CH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5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1143000"/>
          </a:xfrm>
        </p:spPr>
        <p:txBody>
          <a:bodyPr>
            <a:noAutofit/>
          </a:bodyPr>
          <a:lstStyle/>
          <a:p>
            <a:r>
              <a:rPr lang="de-CH" sz="6600" dirty="0" smtClean="0"/>
              <a:t>Bibliotheken machen Schule</a:t>
            </a:r>
            <a:br>
              <a:rPr lang="de-CH" sz="6600" dirty="0" smtClean="0"/>
            </a:br>
            <a:endParaRPr lang="de-CH" sz="66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780" y="5847711"/>
            <a:ext cx="3010211" cy="46160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043608" y="3059832"/>
            <a:ext cx="6336704" cy="2232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80928"/>
            <a:ext cx="5112568" cy="383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7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092787" y="1628800"/>
            <a:ext cx="4248472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Bibliothek und Schule</a:t>
            </a:r>
            <a:endParaRPr lang="de-CH" dirty="0"/>
          </a:p>
        </p:txBody>
      </p:sp>
      <p:sp>
        <p:nvSpPr>
          <p:cNvPr id="5" name="Ellipse 4"/>
          <p:cNvSpPr/>
          <p:nvPr/>
        </p:nvSpPr>
        <p:spPr>
          <a:xfrm>
            <a:off x="899592" y="205553"/>
            <a:ext cx="2592288" cy="1320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Medienboxen</a:t>
            </a:r>
            <a:endParaRPr lang="de-CH" dirty="0"/>
          </a:p>
        </p:txBody>
      </p:sp>
      <p:sp>
        <p:nvSpPr>
          <p:cNvPr id="6" name="Ellipse 5"/>
          <p:cNvSpPr/>
          <p:nvPr/>
        </p:nvSpPr>
        <p:spPr>
          <a:xfrm>
            <a:off x="6174574" y="418452"/>
            <a:ext cx="201622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Lesetandem</a:t>
            </a:r>
            <a:endParaRPr lang="de-CH" dirty="0"/>
          </a:p>
        </p:txBody>
      </p:sp>
      <p:sp>
        <p:nvSpPr>
          <p:cNvPr id="7" name="Ellipse 6"/>
          <p:cNvSpPr/>
          <p:nvPr/>
        </p:nvSpPr>
        <p:spPr>
          <a:xfrm>
            <a:off x="6912636" y="1880828"/>
            <a:ext cx="201622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Klassen-schulungen</a:t>
            </a:r>
            <a:endParaRPr lang="de-CH" dirty="0"/>
          </a:p>
        </p:txBody>
      </p:sp>
      <p:sp>
        <p:nvSpPr>
          <p:cNvPr id="8" name="Ellipse 7"/>
          <p:cNvSpPr/>
          <p:nvPr/>
        </p:nvSpPr>
        <p:spPr>
          <a:xfrm>
            <a:off x="6660232" y="3382334"/>
            <a:ext cx="2452210" cy="11840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Auf Buchfühlung</a:t>
            </a:r>
          </a:p>
        </p:txBody>
      </p:sp>
      <p:sp>
        <p:nvSpPr>
          <p:cNvPr id="9" name="Ellipse 8"/>
          <p:cNvSpPr/>
          <p:nvPr/>
        </p:nvSpPr>
        <p:spPr>
          <a:xfrm>
            <a:off x="47767" y="3519820"/>
            <a:ext cx="2097233" cy="1324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Kultur macht Schule</a:t>
            </a:r>
            <a:endParaRPr lang="de-CH" dirty="0"/>
          </a:p>
        </p:txBody>
      </p:sp>
      <p:sp>
        <p:nvSpPr>
          <p:cNvPr id="10" name="Ellipse 9"/>
          <p:cNvSpPr/>
          <p:nvPr/>
        </p:nvSpPr>
        <p:spPr>
          <a:xfrm>
            <a:off x="3108205" y="4671897"/>
            <a:ext cx="3165182" cy="1686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/>
              <a:t>Unterstützung und Mitarbeit bei </a:t>
            </a:r>
            <a:r>
              <a:rPr lang="de-CH" sz="1400" dirty="0" err="1" smtClean="0"/>
              <a:t>Projektwochen,Lesenächten</a:t>
            </a:r>
            <a:r>
              <a:rPr lang="de-CH" sz="1400" dirty="0" smtClean="0"/>
              <a:t> und anderen Leseförderungs- und Medienkompetenzprojekten</a:t>
            </a:r>
            <a:endParaRPr lang="de-CH" sz="1400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2411760" y="1268760"/>
            <a:ext cx="77052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flipH="1">
            <a:off x="6046516" y="1337710"/>
            <a:ext cx="973756" cy="955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H="1">
            <a:off x="6012160" y="2492896"/>
            <a:ext cx="1584176" cy="396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H="1" flipV="1">
            <a:off x="5526502" y="3396054"/>
            <a:ext cx="129614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>
            <a:stCxn id="10" idx="0"/>
          </p:cNvCxnSpPr>
          <p:nvPr/>
        </p:nvCxnSpPr>
        <p:spPr>
          <a:xfrm flipH="1" flipV="1">
            <a:off x="4685075" y="4061710"/>
            <a:ext cx="5721" cy="610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V="1">
            <a:off x="1954344" y="3429000"/>
            <a:ext cx="1393520" cy="671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fi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104" y="6294539"/>
            <a:ext cx="3010211" cy="461609"/>
          </a:xfrm>
          <a:prstGeom prst="rect">
            <a:avLst/>
          </a:prstGeom>
        </p:spPr>
      </p:pic>
      <p:sp>
        <p:nvSpPr>
          <p:cNvPr id="2" name="Ellipse 1"/>
          <p:cNvSpPr/>
          <p:nvPr/>
        </p:nvSpPr>
        <p:spPr>
          <a:xfrm>
            <a:off x="12339" y="1771287"/>
            <a:ext cx="1985283" cy="12992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Zusätzliche Klassen-besuche</a:t>
            </a:r>
            <a:endParaRPr lang="de-CH" dirty="0"/>
          </a:p>
        </p:txBody>
      </p:sp>
      <p:cxnSp>
        <p:nvCxnSpPr>
          <p:cNvPr id="11" name="Gerader Verbinder 10"/>
          <p:cNvCxnSpPr>
            <a:stCxn id="2" idx="6"/>
          </p:cNvCxnSpPr>
          <p:nvPr/>
        </p:nvCxnSpPr>
        <p:spPr>
          <a:xfrm>
            <a:off x="1997622" y="2420888"/>
            <a:ext cx="390982" cy="73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e 2"/>
          <p:cNvSpPr/>
          <p:nvPr/>
        </p:nvSpPr>
        <p:spPr>
          <a:xfrm>
            <a:off x="3619938" y="205553"/>
            <a:ext cx="2245036" cy="11022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/>
              <a:t>Sommer</a:t>
            </a:r>
          </a:p>
          <a:p>
            <a:pPr algn="ctr"/>
            <a:r>
              <a:rPr lang="de-CH" sz="1600" dirty="0" err="1" smtClean="0"/>
              <a:t>LeseBingo</a:t>
            </a:r>
            <a:endParaRPr lang="de-CH" sz="1600" dirty="0"/>
          </a:p>
        </p:txBody>
      </p:sp>
      <p:sp>
        <p:nvSpPr>
          <p:cNvPr id="14" name="Ellipse 13"/>
          <p:cNvSpPr/>
          <p:nvPr/>
        </p:nvSpPr>
        <p:spPr>
          <a:xfrm>
            <a:off x="336000" y="5108559"/>
            <a:ext cx="2052604" cy="1192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Bilderbuch-preis</a:t>
            </a:r>
            <a:endParaRPr lang="de-CH" dirty="0"/>
          </a:p>
        </p:txBody>
      </p:sp>
      <p:sp>
        <p:nvSpPr>
          <p:cNvPr id="16" name="Ellipse 15"/>
          <p:cNvSpPr/>
          <p:nvPr/>
        </p:nvSpPr>
        <p:spPr>
          <a:xfrm>
            <a:off x="6690313" y="4904667"/>
            <a:ext cx="2025225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err="1" smtClean="0"/>
              <a:t>Fake</a:t>
            </a:r>
            <a:r>
              <a:rPr lang="de-CH" dirty="0" smtClean="0"/>
              <a:t> News Programm Oberstufe</a:t>
            </a:r>
            <a:endParaRPr lang="de-CH" dirty="0"/>
          </a:p>
        </p:txBody>
      </p:sp>
      <p:cxnSp>
        <p:nvCxnSpPr>
          <p:cNvPr id="20" name="Gerader Verbinder 19"/>
          <p:cNvCxnSpPr/>
          <p:nvPr/>
        </p:nvCxnSpPr>
        <p:spPr>
          <a:xfrm>
            <a:off x="5364088" y="3862577"/>
            <a:ext cx="1818598" cy="1276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>
            <a:stCxn id="14" idx="7"/>
          </p:cNvCxnSpPr>
          <p:nvPr/>
        </p:nvCxnSpPr>
        <p:spPr>
          <a:xfrm flipV="1">
            <a:off x="2088007" y="3629983"/>
            <a:ext cx="1583051" cy="1653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>
            <a:stCxn id="3" idx="4"/>
          </p:cNvCxnSpPr>
          <p:nvPr/>
        </p:nvCxnSpPr>
        <p:spPr>
          <a:xfrm flipH="1">
            <a:off x="4572001" y="1307762"/>
            <a:ext cx="170455" cy="828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15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5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5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0" animBg="1"/>
      <p:bldP spid="7" grpId="0" animBg="1"/>
      <p:bldP spid="8" grpId="0" animBg="1"/>
      <p:bldP spid="9" grpId="0" animBg="1"/>
      <p:bldP spid="10" grpId="0" animBg="1"/>
      <p:bldP spid="2" grpId="0" animBg="1"/>
      <p:bldP spid="3" grpId="0" animBg="1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N</a:t>
            </a:r>
            <a:r>
              <a:rPr lang="de-CH" dirty="0" smtClean="0"/>
              <a:t>och Fragen?</a:t>
            </a:r>
            <a:endParaRPr lang="de-CH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340768"/>
            <a:ext cx="3645024" cy="3645024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821117"/>
            <a:ext cx="3010211" cy="46160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3416131"/>
            <a:ext cx="45365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Infos unter:</a:t>
            </a:r>
          </a:p>
          <a:p>
            <a:r>
              <a:rPr lang="de-CH" dirty="0" smtClean="0">
                <a:hlinkClick r:id="rId4"/>
              </a:rPr>
              <a:t>bibliothek@moehlin.ch</a:t>
            </a:r>
            <a:endParaRPr lang="de-CH" dirty="0" smtClean="0"/>
          </a:p>
          <a:p>
            <a:r>
              <a:rPr lang="de-CH" dirty="0" smtClean="0"/>
              <a:t>061 855 33 90</a:t>
            </a:r>
          </a:p>
          <a:p>
            <a:r>
              <a:rPr lang="de-CH" dirty="0"/>
              <a:t>o</a:t>
            </a:r>
            <a:r>
              <a:rPr lang="de-CH" dirty="0" smtClean="0"/>
              <a:t>der direkt in der Bibliothek</a:t>
            </a:r>
          </a:p>
          <a:p>
            <a:endParaRPr lang="de-CH" dirty="0" smtClean="0"/>
          </a:p>
          <a:p>
            <a:r>
              <a:rPr lang="de-CH" sz="1400" b="1" dirty="0"/>
              <a:t>Öffnungszeiten</a:t>
            </a:r>
          </a:p>
          <a:p>
            <a:r>
              <a:rPr lang="de-CH" sz="1400" dirty="0"/>
              <a:t>Dienstag 15:00 - 19:30 Uhr</a:t>
            </a:r>
            <a:br>
              <a:rPr lang="de-CH" sz="1400" dirty="0"/>
            </a:br>
            <a:r>
              <a:rPr lang="de-CH" sz="1400" dirty="0"/>
              <a:t>Mittwoch und Donnerstag: 09:00 bis 11:30 Uhr / 14:00 bis 17:00 Uhr</a:t>
            </a:r>
            <a:br>
              <a:rPr lang="de-CH" sz="1400" dirty="0"/>
            </a:br>
            <a:r>
              <a:rPr lang="de-CH" sz="1400" dirty="0"/>
              <a:t>Freitag: 15:00 bis 19:30 Uhr</a:t>
            </a:r>
            <a:br>
              <a:rPr lang="de-CH" sz="1400" dirty="0"/>
            </a:br>
            <a:r>
              <a:rPr lang="de-CH" sz="1400" dirty="0"/>
              <a:t>Samstag 10:00 bis 12:00 Uhr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130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436" y="6021288"/>
            <a:ext cx="3013364" cy="46135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16832"/>
            <a:ext cx="5220072" cy="3915054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611560" y="62068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 smtClean="0"/>
              <a:t>Wir freuen uns auf euch!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92176518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65</Words>
  <Application>Microsoft Office PowerPoint</Application>
  <PresentationFormat>Bildschirmpräsentation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PowerPoint-Präsentation</vt:lpstr>
      <vt:lpstr>Bibliotheken machen Schule </vt:lpstr>
      <vt:lpstr>PowerPoint-Präsentation</vt:lpstr>
      <vt:lpstr>Noch Fragen?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A. Fischler</dc:creator>
  <cp:lastModifiedBy>A. Fischler</cp:lastModifiedBy>
  <cp:revision>16</cp:revision>
  <dcterms:created xsi:type="dcterms:W3CDTF">2019-07-28T03:57:22Z</dcterms:created>
  <dcterms:modified xsi:type="dcterms:W3CDTF">2019-08-16T12:31:05Z</dcterms:modified>
</cp:coreProperties>
</file>